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277" y="-91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7734300" y="185055"/>
            <a:ext cx="1143000" cy="147943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38200" y="140494"/>
            <a:ext cx="3061856" cy="14716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8200" y="2438400"/>
            <a:ext cx="8153400" cy="3429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hp\Downloads\act-sharada-public-school-vijayapura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5280"/>
            <a:ext cx="762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p\Downloads\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05"/>
            <a:ext cx="306185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9700" y="2868543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b="1" dirty="0">
                <a:solidFill>
                  <a:schemeClr val="bg1"/>
                </a:solidFill>
              </a:rPr>
              <a:t>ಎ ಸಿ ಟಿ</a:t>
            </a:r>
            <a:r>
              <a:rPr lang="kn-IN" sz="4000" b="1" dirty="0" smtClean="0">
                <a:solidFill>
                  <a:schemeClr val="bg1"/>
                </a:solidFill>
              </a:rPr>
              <a:t> </a:t>
            </a:r>
            <a:r>
              <a:rPr lang="kn-IN" sz="4000" b="1" dirty="0">
                <a:solidFill>
                  <a:schemeClr val="bg1"/>
                </a:solidFill>
              </a:rPr>
              <a:t>ಶಾರದಾ ಪಬ್ಲಿಕ್ ಶಾಲೆ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3905607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4000" b="1" dirty="0">
                <a:solidFill>
                  <a:schemeClr val="bg1"/>
                </a:solidFill>
              </a:rPr>
              <a:t>ವಿಷಯ:– ಜೈಪುರ – ಗುಲಾಬಿ ನಗರ ಮತ್ತು ರಾಜಪೂತರು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14600" y="152400"/>
            <a:ext cx="42291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ಜಂತರ್ ಮಂತರ್</a:t>
            </a:r>
            <a:endParaRPr lang="kn-IN" sz="3600" b="1" dirty="0">
              <a:solidFill>
                <a:schemeClr val="bg1"/>
              </a:solidFill>
            </a:endParaRPr>
          </a:p>
        </p:txBody>
      </p:sp>
      <p:pic>
        <p:nvPicPr>
          <p:cNvPr id="10242" name="Picture 2" descr="Jantar Mantar PNG Transparent Images Free Download | Vector Files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98"/>
            <a:ext cx="9906000" cy="66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491273" y="1371600"/>
            <a:ext cx="4229100" cy="10668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dirty="0"/>
              <a:t>ಸೂರ್ಯಘಟಿಕೆ</a:t>
            </a:r>
            <a:endParaRPr lang="k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14600" y="152400"/>
            <a:ext cx="42291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ಜಂತರ್ ಮಂತರ್</a:t>
            </a:r>
            <a:endParaRPr lang="kn-IN" sz="3600" b="1" dirty="0">
              <a:solidFill>
                <a:schemeClr val="bg1"/>
              </a:solidFill>
            </a:endParaRPr>
          </a:p>
        </p:txBody>
      </p:sp>
      <p:pic>
        <p:nvPicPr>
          <p:cNvPr id="11266" name="Picture 2" descr="Jantar Mantar Jaipur - An UNESCO's World Heritage Site in Rajasth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981200"/>
            <a:ext cx="4448175" cy="3248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oad Trips to The World Heritage Sites in Rajasthan - Most Famous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2" y="1525619"/>
            <a:ext cx="4476228" cy="2517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2" name="Picture 8" descr="Jantar Mantar Jaipur, History, Timings, Entry Fee, Information, Bui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0999"/>
            <a:ext cx="3998913" cy="2499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al Bati Churma Recipe, How to make Dal Bati Churma Recipe - Vaya.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27357"/>
            <a:ext cx="10598958" cy="7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23900" y="228600"/>
            <a:ext cx="84582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ರಾಜಸ್ಥಾನದ ಪ್ರಸಿದ್ಧ ಆಹಾರಗಳು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288" y="1524000"/>
            <a:ext cx="9369425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3600" b="1" dirty="0"/>
              <a:t>ದಾಲ್ ಬಾಟಿ ಚೂರ್ಮಾ</a:t>
            </a:r>
            <a:r>
              <a:rPr lang="kn-IN" sz="3600" dirty="0"/>
              <a:t> – ಬೆಲ್ಲ, ತುಪ್ಪ, ಮತ್ತು ಬೇಳೆಯ ಮಿಶ್ರಣದೊಂದಿಗೆ ಮಾಡಿದ ಸಾಂಪ್ರದಾಯಿಕ ತಿನಿಸು</a:t>
            </a:r>
            <a:endParaRPr lang="k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3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al Bati Churma Recipe, How to make Dal Bati Churma Recipe - Vaya.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27357"/>
            <a:ext cx="10598958" cy="70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yaaz Kachori Recipe by Archana's Kitc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893" y="0"/>
            <a:ext cx="10283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23900" y="228600"/>
            <a:ext cx="84582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ರಾಜಸ್ಥಾನದ ಪ್ರಸಿದ್ಧ ಆಹಾರಗಳು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288" y="1524000"/>
            <a:ext cx="9369425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3600" b="1" dirty="0"/>
              <a:t>ಪ್ಯಾಜ್ ಕಚೋರಿ</a:t>
            </a:r>
            <a:r>
              <a:rPr lang="kn-IN" sz="3600" dirty="0"/>
              <a:t> – ಈರುಳ್ಳಿ ಹೂರಣ ತುಂಬಿದ </a:t>
            </a:r>
            <a:r>
              <a:rPr lang="en-US" sz="3600" dirty="0" smtClean="0"/>
              <a:t>deep-fried </a:t>
            </a:r>
            <a:r>
              <a:rPr lang="kn-IN" sz="3600" dirty="0"/>
              <a:t>ಸ್ನ್ಯಾಕ್.</a:t>
            </a:r>
            <a:endParaRPr lang="k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yaaz Kachori Recipe by Archana's Kitc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893" y="0"/>
            <a:ext cx="102837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ula to Sharbat: Explore 6 Rajasthani Bever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31086"/>
            <a:ext cx="12136733" cy="682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23900" y="228600"/>
            <a:ext cx="84582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ರಾಜಸ್ಥಾನದ ಪ್ರಸಿದ್ಧ ಆಹಾರಗಳು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288" y="1524000"/>
            <a:ext cx="9369425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3600" b="1" dirty="0"/>
              <a:t>ಮಖನಿಯಾ ಲಸ್ಸಿ</a:t>
            </a:r>
            <a:r>
              <a:rPr lang="kn-IN" sz="3600" dirty="0"/>
              <a:t> – ಮಿಶ್ರಿತ ತುಪ್ಪ, ಸಕ್ಕರೆ ಮತ್ತು ಕೇಸರಿ ರುಚಿಯ ಸಿಹಿ ಲಸ್ಸಿ.</a:t>
            </a:r>
            <a:endParaRPr lang="k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0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ula to Sharbat: Explore 6 Rajasthani Bever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31086"/>
            <a:ext cx="12136733" cy="682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Jal jeera recipe, Jaljira, Indian flavored lemonade | Sandhya's reci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23177"/>
            <a:ext cx="12174283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23900" y="228600"/>
            <a:ext cx="84582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ರಾಜಸ್ಥಾನದ ಪ್ರಸಿದ್ಧ ಆಹಾರಗಳು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288" y="1524000"/>
            <a:ext cx="9369425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3600" b="1" dirty="0"/>
              <a:t>ಜಲಜೀರಾ</a:t>
            </a:r>
            <a:r>
              <a:rPr lang="kn-IN" sz="3600" dirty="0"/>
              <a:t> – ಪುದೀನಾ, ಜೀರಿಗೆ, ಮತ್ತು ನಿಂಬೆರಸ ಮಿಶ್ರಣದ ತಂಪಾದ </a:t>
            </a:r>
            <a:r>
              <a:rPr lang="kn-IN" sz="3600" dirty="0" smtClean="0"/>
              <a:t>ಪಾನೀಯ.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Jal jeera recipe, Jaljira, Indian flavored lemonade | Sandhya's reci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23177"/>
            <a:ext cx="12174283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47800"/>
            <a:ext cx="9601200" cy="25879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n-IN" sz="3200" b="1" dirty="0" smtClean="0">
                <a:solidFill>
                  <a:schemeClr val="bg1"/>
                </a:solidFill>
              </a:rPr>
              <a:t>ಜೈಪುರವು </a:t>
            </a:r>
            <a:r>
              <a:rPr lang="kn-IN" sz="3200" b="1" dirty="0">
                <a:solidFill>
                  <a:schemeClr val="bg1"/>
                </a:solidFill>
              </a:rPr>
              <a:t>ರಾಜಸ್ಥಾನದ ರಾಜಧಾನಿ.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kn-IN" sz="3200" b="1" dirty="0">
                <a:solidFill>
                  <a:schemeClr val="bg1"/>
                </a:solidFill>
              </a:rPr>
              <a:t>ಗುಲಾಬಿ ಕಲ್ಲಿನ ಕಟ್ಟಡಗಳು ಕಾರಣದಿಂದ “ಗುಲಾಬಿ ನಗರ” ಎಂಬ ಹೆಸರು.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kn-IN" sz="3200" b="1" dirty="0">
                <a:solidFill>
                  <a:schemeClr val="bg1"/>
                </a:solidFill>
              </a:rPr>
              <a:t>ಕೋಟೆಗಳು, ಸಂಸ್ಕೃತಿ, ಮತ್ತು ಕಲೆಗೆ ಪ್ರಸಿದ್ಧ.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hp\Downloads\—Pngtree—the palace of windshawa mahal_20279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936480" cy="63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 smtClean="0">
                <a:solidFill>
                  <a:schemeClr val="bg1"/>
                </a:solidFill>
              </a:rPr>
              <a:t>ಪರಿಚಯ</a:t>
            </a:r>
            <a:endParaRPr lang="k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8600" y="2133600"/>
            <a:ext cx="9448800" cy="2590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9600" b="1" dirty="0"/>
              <a:t>ಧನ್ಯವಾದಗಳು</a:t>
            </a:r>
            <a:endParaRPr lang="kn-IN" sz="9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13268" y="465138"/>
            <a:ext cx="5788025" cy="113506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 smtClean="0"/>
              <a:t>ಶ್ರೇಯಸ್ಸುಗಳು</a:t>
            </a:r>
            <a:r>
              <a:rPr lang="en-US" sz="3200" b="1" dirty="0" smtClean="0"/>
              <a:t> (</a:t>
            </a:r>
            <a:r>
              <a:rPr lang="kn-IN" sz="3200" dirty="0"/>
              <a:t>ಕ್ರೆಡಿಟ್ಸ್</a:t>
            </a:r>
            <a:r>
              <a:rPr lang="en-US" sz="3200" b="1" dirty="0" smtClean="0"/>
              <a:t>)</a:t>
            </a:r>
            <a:r>
              <a:rPr lang="kn-IN" dirty="0" smtClean="0"/>
              <a:t>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28495" y="2209800"/>
            <a:ext cx="498538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/>
              <a:t>ಆನ್‌ಲೈನ್ </a:t>
            </a:r>
            <a:r>
              <a:rPr lang="kn-IN" sz="3200" b="1" dirty="0" smtClean="0"/>
              <a:t>ವೇದಿಕೆಗಳು</a:t>
            </a:r>
            <a:r>
              <a:rPr lang="en-US" sz="3200" b="1" dirty="0" smtClean="0"/>
              <a:t> :-</a:t>
            </a:r>
            <a:endParaRPr lang="en-US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77888" y="3581400"/>
            <a:ext cx="8150225" cy="2971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39428" y="3810001"/>
            <a:ext cx="722714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n-IN" sz="3200" b="1" dirty="0">
                <a:solidFill>
                  <a:schemeClr val="bg1"/>
                </a:solidFill>
              </a:rPr>
              <a:t>ಮೈಕ್ರೋಸಾಫ್ಟ್ ಎಡ್ಜ್</a:t>
            </a:r>
            <a:r>
              <a:rPr lang="kn-IN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bg1"/>
                </a:solidFill>
              </a:rPr>
              <a:t>Microsoft Edge)</a:t>
            </a:r>
          </a:p>
          <a:p>
            <a:r>
              <a:rPr lang="kn-IN" sz="3200" b="1" dirty="0">
                <a:solidFill>
                  <a:schemeClr val="bg1"/>
                </a:solidFill>
              </a:rPr>
              <a:t>ಮೈಕ್ರೋಸಾಫ್ಟ್ ಬಿಂಗ್</a:t>
            </a:r>
            <a:r>
              <a:rPr lang="kn-IN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bg1"/>
                </a:solidFill>
              </a:rPr>
              <a:t>Microsoft Bing)</a:t>
            </a:r>
          </a:p>
          <a:p>
            <a:r>
              <a:rPr lang="kn-IN" sz="3200" b="1" dirty="0">
                <a:solidFill>
                  <a:schemeClr val="bg1"/>
                </a:solidFill>
              </a:rPr>
              <a:t>ಪಿಎನ್‌ಜಿ ಟ್ರೀ</a:t>
            </a:r>
            <a:r>
              <a:rPr lang="kn-IN" sz="3200" dirty="0">
                <a:solidFill>
                  <a:schemeClr val="bg1"/>
                </a:solidFill>
              </a:rPr>
              <a:t> (</a:t>
            </a:r>
            <a:r>
              <a:rPr lang="en-US" sz="3200" dirty="0" err="1">
                <a:solidFill>
                  <a:schemeClr val="bg1"/>
                </a:solidFill>
              </a:rPr>
              <a:t>PNGTree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kn-IN" sz="3200" b="1" dirty="0">
                <a:solidFill>
                  <a:schemeClr val="bg1"/>
                </a:solidFill>
              </a:rPr>
              <a:t>ಚಾಟ್‌ಜಿಪಿಟಿ</a:t>
            </a:r>
            <a:r>
              <a:rPr lang="kn-IN" sz="3200" dirty="0">
                <a:solidFill>
                  <a:schemeClr val="bg1"/>
                </a:solidFill>
              </a:rPr>
              <a:t> (</a:t>
            </a:r>
            <a:r>
              <a:rPr lang="en-US" sz="3200" dirty="0" err="1">
                <a:solidFill>
                  <a:schemeClr val="bg1"/>
                </a:solidFill>
              </a:rPr>
              <a:t>ChatGPT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r>
              <a:rPr lang="kn-IN" sz="3200" b="1" dirty="0">
                <a:solidFill>
                  <a:schemeClr val="bg1"/>
                </a:solidFill>
              </a:rPr>
              <a:t>ಗೂಗಲ್ ಗ್ಯಾಲರಿ</a:t>
            </a:r>
            <a:r>
              <a:rPr lang="kn-IN" sz="3200" dirty="0">
                <a:solidFill>
                  <a:schemeClr val="bg1"/>
                </a:solidFill>
              </a:rPr>
              <a:t> (</a:t>
            </a:r>
            <a:r>
              <a:rPr lang="en-US" sz="3200" dirty="0">
                <a:solidFill>
                  <a:schemeClr val="bg1"/>
                </a:solidFill>
              </a:rPr>
              <a:t>Google Gallery)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13268" y="465138"/>
            <a:ext cx="5788025" cy="113506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 smtClean="0"/>
              <a:t>ಶ್ರೇಯಸ್ಸುಗಳು</a:t>
            </a:r>
            <a:r>
              <a:rPr lang="en-US" sz="3200" b="1" dirty="0" smtClean="0"/>
              <a:t> (</a:t>
            </a:r>
            <a:r>
              <a:rPr lang="kn-IN" sz="3200" dirty="0"/>
              <a:t>ಕ್ರೆಡಿಟ್ಸ್</a:t>
            </a:r>
            <a:r>
              <a:rPr lang="en-US" sz="3200" b="1" dirty="0" smtClean="0"/>
              <a:t>)</a:t>
            </a:r>
            <a:r>
              <a:rPr lang="kn-IN" dirty="0" smtClean="0"/>
              <a:t>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983548" y="2209800"/>
            <a:ext cx="393890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>
                <a:solidFill>
                  <a:schemeClr val="bg1"/>
                </a:solidFill>
              </a:rPr>
              <a:t>ತಂಡದ </a:t>
            </a:r>
            <a:r>
              <a:rPr lang="kn-IN" sz="3200" b="1" dirty="0" smtClean="0">
                <a:solidFill>
                  <a:schemeClr val="bg1"/>
                </a:solidFill>
              </a:rPr>
              <a:t>ಸದಸ್ಯರು</a:t>
            </a:r>
            <a:r>
              <a:rPr lang="en-US" sz="3200" b="1" dirty="0" smtClean="0">
                <a:solidFill>
                  <a:schemeClr val="bg1"/>
                </a:solidFill>
              </a:rPr>
              <a:t>:-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34344" y="3607443"/>
            <a:ext cx="6437312" cy="198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/>
              <a:t>ಅಥರ್ವ</a:t>
            </a:r>
            <a:r>
              <a:rPr lang="kn-IN" sz="3200" dirty="0"/>
              <a:t>, </a:t>
            </a:r>
            <a:r>
              <a:rPr lang="kn-IN" sz="3200" b="1" dirty="0"/>
              <a:t>ಹರ್ಷಿತ್</a:t>
            </a:r>
            <a:r>
              <a:rPr lang="kn-IN" sz="3200" dirty="0"/>
              <a:t>, </a:t>
            </a:r>
            <a:r>
              <a:rPr lang="kn-IN" sz="3200" b="1" dirty="0"/>
              <a:t>ಸಮರ್ಥ್</a:t>
            </a:r>
            <a:r>
              <a:rPr lang="kn-IN" sz="3200" dirty="0"/>
              <a:t>, </a:t>
            </a:r>
            <a:r>
              <a:rPr lang="kn-IN" sz="3200" b="1" dirty="0"/>
              <a:t>ಶಂಕರ</a:t>
            </a:r>
            <a:r>
              <a:rPr lang="kn-IN" sz="3200" dirty="0"/>
              <a:t>, </a:t>
            </a:r>
            <a:r>
              <a:rPr lang="kn-IN" sz="3200" b="1" dirty="0"/>
              <a:t>ನವೀನ್ ಎಂ</a:t>
            </a:r>
            <a:r>
              <a:rPr lang="kn-IN" sz="3200" dirty="0"/>
              <a:t>, </a:t>
            </a:r>
            <a:r>
              <a:rPr lang="kn-IN" sz="3200" b="1" dirty="0"/>
              <a:t>ಭರತ್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45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8600" y="2133600"/>
            <a:ext cx="9448800" cy="2590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9600" b="1" dirty="0" smtClean="0"/>
              <a:t>ಧನ್ಯವಾದಗಳು</a:t>
            </a:r>
            <a:r>
              <a:rPr lang="en-US" sz="9600" b="1" dirty="0" smtClean="0"/>
              <a:t>!</a:t>
            </a:r>
            <a:endParaRPr lang="kn-IN" sz="9600" b="1" dirty="0">
              <a:solidFill>
                <a:schemeClr val="bg1"/>
              </a:solidFill>
            </a:endParaRPr>
          </a:p>
        </p:txBody>
      </p:sp>
      <p:sp>
        <p:nvSpPr>
          <p:cNvPr id="2" name="AutoShape 6" descr="Jantar Mantar Jaipur, History, Timings, Entry Fee, Information, Bu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Jal jeera recipe, Jaljira, Indian flavored lemonade | Sandhya's recip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8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47800"/>
            <a:ext cx="9601200" cy="258794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n-IN" sz="3200" b="1" dirty="0"/>
              <a:t>1727</a:t>
            </a:r>
            <a:r>
              <a:rPr lang="kn-IN" sz="3200" dirty="0"/>
              <a:t>ರಲ್ಲಿ </a:t>
            </a:r>
            <a:r>
              <a:rPr lang="kn-IN" sz="3200" b="1" dirty="0"/>
              <a:t>ಮಹಾರಾಜ ಸವಾಯಿ ಜೈಸಿಂಗ್ </a:t>
            </a:r>
            <a:r>
              <a:rPr lang="en-US" sz="3200" b="1" dirty="0"/>
              <a:t>II</a:t>
            </a:r>
            <a:r>
              <a:rPr lang="en-US" sz="3200" dirty="0"/>
              <a:t> </a:t>
            </a:r>
            <a:r>
              <a:rPr lang="kn-IN" sz="3200" dirty="0"/>
              <a:t>ಸ್ಥಾಪಿಸಿದರು.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n-IN" sz="3200" dirty="0"/>
              <a:t>ಇದು </a:t>
            </a:r>
            <a:r>
              <a:rPr lang="kn-IN" sz="3200" b="1" dirty="0"/>
              <a:t>ಯೋಜಿತ ನಗರ</a:t>
            </a:r>
            <a:r>
              <a:rPr lang="kn-IN" sz="3200" dirty="0"/>
              <a:t> – ಹಳೆಯ ಕಾಲದ ಅನೇಕ ನಗರಗಳಂತೆ ಅಲ್ಲ.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ಜೈಪುರದ ಇತಿಹಾಸ</a:t>
            </a:r>
            <a:endParaRPr lang="kn-IN" sz="3600" b="1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hp\Downloads\—Pngtree—amber fort india rajput day_1608474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9060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ಜೈಪುರದ ಇತಿಹಾಸ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93520" y="1447800"/>
            <a:ext cx="6918960" cy="1295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/>
              <a:t>ಮಹಾರಾಜ ಸವಾಯಿ ಜೈಸಿಂಗ್ </a:t>
            </a:r>
            <a:r>
              <a:rPr lang="en-US" sz="3200" b="1" dirty="0"/>
              <a:t>II</a:t>
            </a:r>
            <a:r>
              <a:rPr lang="en-US" sz="3200" dirty="0"/>
              <a:t> </a:t>
            </a:r>
          </a:p>
        </p:txBody>
      </p:sp>
      <p:pic>
        <p:nvPicPr>
          <p:cNvPr id="4098" name="Picture 2" descr="Maharaja Sawai Jai Singh 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631757"/>
            <a:ext cx="6191250" cy="4124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447800"/>
            <a:ext cx="9601200" cy="313277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n-IN" sz="3200" b="1" dirty="0"/>
              <a:t>1799</a:t>
            </a:r>
            <a:r>
              <a:rPr lang="kn-IN" sz="3200" dirty="0"/>
              <a:t>ರಲ್ಲಿ </a:t>
            </a:r>
            <a:r>
              <a:rPr lang="kn-IN" sz="3200" b="1" dirty="0"/>
              <a:t>ಮಹಾರಾಜ ಸವಾಯಿ ಪ್ರತಾಪ್ ಸಿಂಗ್</a:t>
            </a:r>
            <a:r>
              <a:rPr lang="kn-IN" sz="3200" dirty="0"/>
              <a:t> ನಿರ್ಮಿಸಿದರು.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kn-IN" sz="3200" b="1" dirty="0"/>
              <a:t>953 ಕಿಟಕಿಗಳು (ಜರೋಖಾ)</a:t>
            </a:r>
            <a:r>
              <a:rPr lang="kn-IN" sz="3200" dirty="0"/>
              <a:t> – ಗಾಳಿ ಒಳಬರುವ ವಿಶೇಷ ವಿನ್ಯಾಸ.</a:t>
            </a:r>
          </a:p>
          <a:p>
            <a:pPr marL="285750" indent="-285750">
              <a:buFont typeface="Arial" pitchFamily="34" charset="0"/>
              <a:buChar char="•"/>
            </a:pPr>
            <a:endParaRPr lang="kn-IN" sz="3200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ಹವಾಮಹಲ್</a:t>
            </a:r>
            <a:endParaRPr lang="kn-IN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hp\Downloads\—Pngtree—the palace of windshawa mahal_2027938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936480" cy="632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irla Mandir in Jaipur, India: History, Location, Ti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1147665"/>
            <a:ext cx="40005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19539" y="152400"/>
            <a:ext cx="3515308" cy="838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/>
              <a:t>ಬಿರ್ಲಾ ಮಂದಿರ</a:t>
            </a:r>
            <a:endParaRPr lang="en-US" sz="3200" b="1" dirty="0"/>
          </a:p>
        </p:txBody>
      </p:sp>
      <p:pic>
        <p:nvPicPr>
          <p:cNvPr id="7174" name="Picture 6" descr="Private Day Trip to Abhaneri Stepwell &amp; Monkey Temple from Jaip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52799"/>
            <a:ext cx="4286250" cy="285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305425" y="2217576"/>
            <a:ext cx="3886200" cy="838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b="1" dirty="0"/>
              <a:t>ಕೋತಿ ದೇವಾಲಯ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580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 descr="Free Hindu Temple PNG Images with Transparent Backgrounds - FastP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087"/>
            <a:ext cx="9906000" cy="693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ರಾಜಪೂತ ಕಲೆ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1447800"/>
            <a:ext cx="8382000" cy="2514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8200" y="1676400"/>
            <a:ext cx="792480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ಚಿಕ್ಕಚಿತ್ರ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 </a:t>
            </a: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ಚಿತ್ರಕಲೆ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– </a:t>
            </a:r>
            <a:r>
              <a:rPr kumimoji="0" lang="kn-IN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ತೀವ್ರ ಬಣ್ಣ ಮತ್ತು ಸೂಕ್ಷ್ಮ ರೇಖೆಗಳು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n-IN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ವಿಷಯಗಳು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: </a:t>
            </a: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ರಾಜದರ್ಜೆ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, </a:t>
            </a: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ಪುರಾಣ ಕಥೆಗಳು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, </a:t>
            </a: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ದೇವರುಗಳು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, </a:t>
            </a:r>
            <a:r>
              <a:rPr kumimoji="0" lang="kn-IN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Tunga"/>
              </a:rPr>
              <a:t>ಪ್ರೇಮಕಥೆಗಳು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08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bout Rajput Architecture | IAS GYAN | UPSC Mat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56" y="2304661"/>
            <a:ext cx="4602687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09600" y="152400"/>
            <a:ext cx="83820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ರಾಜಪೂತ ಕಲೆ</a:t>
            </a:r>
            <a:endParaRPr lang="kn-IN" sz="3600" b="1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86099" y="1437692"/>
            <a:ext cx="3429000" cy="685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200" dirty="0"/>
              <a:t>ಖಾಜುರಾಹೋ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20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162300" y="152400"/>
            <a:ext cx="3581400" cy="1066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3600" b="1" dirty="0"/>
              <a:t>ಉಡುಪುಗಳು</a:t>
            </a:r>
            <a:endParaRPr lang="kn-IN" sz="3600" b="1" dirty="0">
              <a:solidFill>
                <a:schemeClr val="bg1"/>
              </a:solidFill>
            </a:endParaRPr>
          </a:p>
        </p:txBody>
      </p:sp>
      <p:pic>
        <p:nvPicPr>
          <p:cNvPr id="9218" name="Picture 2" descr="Elegant Rajasthani Elderly Man Wearing Turban, Senior Man, Ethnic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1999"/>
            <a:ext cx="6096001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rides of India | Rajasthani bride, Indian bridal, Wom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7029"/>
            <a:ext cx="5295900" cy="57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9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233</Words>
  <Application>Microsoft Office PowerPoint</Application>
  <PresentationFormat>A4 Paper (210x297 mm)</PresentationFormat>
  <Paragraphs>45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11</cp:revision>
  <dcterms:created xsi:type="dcterms:W3CDTF">2006-08-16T00:00:00Z</dcterms:created>
  <dcterms:modified xsi:type="dcterms:W3CDTF">2025-08-11T18:57:30Z</dcterms:modified>
</cp:coreProperties>
</file>